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"/>
          <p:cNvSpPr/>
          <p:nvPr/>
        </p:nvSpPr>
        <p:spPr>
          <a:xfrm>
            <a:off x="457200" y="151236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Staff Mobility For Teaching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Associate Professor Brian Willems,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Sapir Academic College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Sderot, Israel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28.05.2022 – 04.06.2022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Host: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Dr Amit Marantz Gal – Director of Internationalization / English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Email: amitm@mail.sapir.ac.il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Short description of mobility</a:t>
            </a:r>
            <a:endParaRPr b="0" lang="en-US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hr-HR" sz="1600" spc="-1" strike="noStrike">
                <a:latin typeface="Times New Roman"/>
                <a:ea typeface="Times New Roman"/>
              </a:rPr>
              <a:t>              </a:t>
            </a:r>
            <a:r>
              <a:rPr b="0" lang="hr-HR" sz="1600" spc="-1" strike="noStrike">
                <a:latin typeface="Times New Roman"/>
                <a:ea typeface="Times New Roman"/>
              </a:rPr>
              <a:t>Teaching on Croatian cinema</a:t>
            </a:r>
            <a:endParaRPr b="0" lang="en-US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Analysis of some of the key films by Krsto Papić, Dalibor Matanić, and Dana Budisavljević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Contemporary theories regarding historical and contemporary views of film theory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expand teaching cirriculum both in Split and Sedot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15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Recommendations: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Develop research and teaching contacts within the two universities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The development of this historical period into the curriculum of the two departments is encouraged 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Expansion of film studies is vital to both English departments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LibreOffice/7.1.3.2$MacOSX_X86_64 LibreOffice_project/47f78053abe362b9384784d31a6e56f8511eb1c1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2022-04-22T13:04:22Z</dcterms:created>
  <dc:creator/>
  <dc:description/>
  <dc:language>en-US</dc:language>
  <cp:lastModifiedBy/>
  <dcterms:modified xsi:type="dcterms:W3CDTF">2022-09-05T17:28:09Z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