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108" y="7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Kliknite da biste uredili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DA20A-869F-4BBE-8255-336FFB428D30}" type="datetimeFigureOut">
              <a:rPr lang="sr-Latn-CS" smtClean="0"/>
              <a:pPr/>
              <a:t>11.6.2019.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EED18-7AC1-4D91-B030-FA7F576AEEFE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DA20A-869F-4BBE-8255-336FFB428D30}" type="datetimeFigureOut">
              <a:rPr lang="sr-Latn-CS" smtClean="0"/>
              <a:pPr/>
              <a:t>11.6.2019.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EED18-7AC1-4D91-B030-FA7F576AEEFE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DA20A-869F-4BBE-8255-336FFB428D30}" type="datetimeFigureOut">
              <a:rPr lang="sr-Latn-CS" smtClean="0"/>
              <a:pPr/>
              <a:t>11.6.2019.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EED18-7AC1-4D91-B030-FA7F576AEEFE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DA20A-869F-4BBE-8255-336FFB428D30}" type="datetimeFigureOut">
              <a:rPr lang="sr-Latn-CS" smtClean="0"/>
              <a:pPr/>
              <a:t>11.6.2019.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EED18-7AC1-4D91-B030-FA7F576AEEFE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DA20A-869F-4BBE-8255-336FFB428D30}" type="datetimeFigureOut">
              <a:rPr lang="sr-Latn-CS" smtClean="0"/>
              <a:pPr/>
              <a:t>11.6.2019.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EED18-7AC1-4D91-B030-FA7F576AEEFE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DA20A-869F-4BBE-8255-336FFB428D30}" type="datetimeFigureOut">
              <a:rPr lang="sr-Latn-CS" smtClean="0"/>
              <a:pPr/>
              <a:t>11.6.2019.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EED18-7AC1-4D91-B030-FA7F576AEEFE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DA20A-869F-4BBE-8255-336FFB428D30}" type="datetimeFigureOut">
              <a:rPr lang="sr-Latn-CS" smtClean="0"/>
              <a:pPr/>
              <a:t>11.6.2019.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EED18-7AC1-4D91-B030-FA7F576AEEFE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DA20A-869F-4BBE-8255-336FFB428D30}" type="datetimeFigureOut">
              <a:rPr lang="sr-Latn-CS" smtClean="0"/>
              <a:pPr/>
              <a:t>11.6.2019.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EED18-7AC1-4D91-B030-FA7F576AEEFE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DA20A-869F-4BBE-8255-336FFB428D30}" type="datetimeFigureOut">
              <a:rPr lang="sr-Latn-CS" smtClean="0"/>
              <a:pPr/>
              <a:t>11.6.2019.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EED18-7AC1-4D91-B030-FA7F576AEEFE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DA20A-869F-4BBE-8255-336FFB428D30}" type="datetimeFigureOut">
              <a:rPr lang="sr-Latn-CS" smtClean="0"/>
              <a:pPr/>
              <a:t>11.6.2019.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EED18-7AC1-4D91-B030-FA7F576AEEFE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DA20A-869F-4BBE-8255-336FFB428D30}" type="datetimeFigureOut">
              <a:rPr lang="sr-Latn-CS" smtClean="0"/>
              <a:pPr/>
              <a:t>11.6.2019.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EED18-7AC1-4D91-B030-FA7F576AEEFE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DA20A-869F-4BBE-8255-336FFB428D30}" type="datetimeFigureOut">
              <a:rPr lang="sr-Latn-CS" smtClean="0"/>
              <a:pPr/>
              <a:t>11.6.2019.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CEED18-7AC1-4D91-B030-FA7F576AEEFE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hr-HR" b="1" dirty="0" smtClean="0"/>
              <a:t/>
            </a:r>
            <a:br>
              <a:rPr lang="hr-HR" b="1" dirty="0" smtClean="0"/>
            </a:br>
            <a:r>
              <a:rPr lang="en-GB" b="1" dirty="0" smtClean="0"/>
              <a:t>Staff </a:t>
            </a:r>
            <a:r>
              <a:rPr lang="en-GB" b="1" dirty="0"/>
              <a:t>Mobility For </a:t>
            </a:r>
            <a:r>
              <a:rPr lang="hr-HR" b="1" dirty="0" smtClean="0"/>
              <a:t>Training</a:t>
            </a:r>
            <a:br>
              <a:rPr lang="hr-HR" b="1" dirty="0" smtClean="0"/>
            </a:br>
            <a:r>
              <a:rPr lang="hr-HR" dirty="0" smtClean="0"/>
              <a:t>dr.sc</a:t>
            </a:r>
            <a:r>
              <a:rPr lang="hr-HR" dirty="0" smtClean="0"/>
              <a:t>. </a:t>
            </a:r>
            <a:r>
              <a:rPr lang="hr-HR" dirty="0" smtClean="0"/>
              <a:t>Anita </a:t>
            </a:r>
            <a:r>
              <a:rPr lang="hr-HR" dirty="0" err="1" smtClean="0"/>
              <a:t>Mandarić</a:t>
            </a:r>
            <a:r>
              <a:rPr lang="hr-HR" dirty="0" smtClean="0"/>
              <a:t> Vukušić</a:t>
            </a:r>
            <a:r>
              <a:rPr lang="hr-HR" dirty="0" smtClean="0"/>
              <a:t/>
            </a:r>
            <a:br>
              <a:rPr lang="hr-HR" dirty="0" smtClean="0"/>
            </a:b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b="1" dirty="0" smtClean="0"/>
              <a:t>Instituto Politécnico de Bragança</a:t>
            </a:r>
            <a:br>
              <a:rPr lang="pt-BR" b="1" dirty="0" smtClean="0"/>
            </a:br>
            <a:r>
              <a:rPr lang="pt-BR" b="1" dirty="0" smtClean="0"/>
              <a:t>Campus de Santa Apolónia, 5300-253 Bragança</a:t>
            </a:r>
            <a:r>
              <a:rPr lang="hr-HR" b="1" dirty="0" smtClean="0"/>
              <a:t>, Portugal</a:t>
            </a:r>
          </a:p>
          <a:p>
            <a:r>
              <a:rPr lang="hr-HR" b="1" dirty="0" smtClean="0"/>
              <a:t>1</a:t>
            </a:r>
            <a:r>
              <a:rPr lang="hr-HR" b="1" dirty="0" smtClean="0"/>
              <a:t>. 5. do </a:t>
            </a:r>
            <a:r>
              <a:rPr lang="hr-HR" b="1" dirty="0" smtClean="0"/>
              <a:t>8</a:t>
            </a:r>
            <a:r>
              <a:rPr lang="hr-HR" b="1" dirty="0" smtClean="0"/>
              <a:t>. 5. 2019.</a:t>
            </a:r>
            <a:endParaRPr lang="hr-HR" b="1" dirty="0"/>
          </a:p>
        </p:txBody>
      </p:sp>
      <p:pic>
        <p:nvPicPr>
          <p:cNvPr id="4" name="Picture 3" descr="erasmus+ 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9552" y="332656"/>
            <a:ext cx="6461772" cy="1440160"/>
          </a:xfrm>
          <a:prstGeom prst="rect">
            <a:avLst/>
          </a:prstGeom>
        </p:spPr>
      </p:pic>
      <p:pic>
        <p:nvPicPr>
          <p:cNvPr id="5" name="Picture 4" descr="logo filozofski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039992" y="332656"/>
            <a:ext cx="1440160" cy="1440160"/>
          </a:xfrm>
          <a:prstGeom prst="rect">
            <a:avLst/>
          </a:prstGeom>
        </p:spPr>
      </p:pic>
      <p:pic>
        <p:nvPicPr>
          <p:cNvPr id="4098" name="Picture 2" descr="Image result for Polytechnic Institute of BraganÃ§a, School of Education, Mari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00826" y="4714875"/>
            <a:ext cx="2143125" cy="21431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Kontakti: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err="1"/>
              <a:t>Sylwia</a:t>
            </a:r>
            <a:r>
              <a:rPr lang="en-GB" dirty="0"/>
              <a:t> </a:t>
            </a:r>
            <a:r>
              <a:rPr lang="en-GB" dirty="0" err="1"/>
              <a:t>Solczak</a:t>
            </a:r>
            <a:r>
              <a:rPr lang="en-GB" dirty="0"/>
              <a:t> </a:t>
            </a:r>
            <a:r>
              <a:rPr lang="en-GB" dirty="0" err="1" smtClean="0"/>
              <a:t>Melo</a:t>
            </a:r>
            <a:r>
              <a:rPr lang="hr-HR" dirty="0" smtClean="0"/>
              <a:t> – </a:t>
            </a:r>
            <a:r>
              <a:rPr lang="en-GB" dirty="0" smtClean="0"/>
              <a:t>International </a:t>
            </a:r>
            <a:r>
              <a:rPr lang="hr-HR" dirty="0" smtClean="0"/>
              <a:t>	</a:t>
            </a:r>
            <a:r>
              <a:rPr lang="en-GB" dirty="0" smtClean="0"/>
              <a:t>Relations Office</a:t>
            </a:r>
            <a:endParaRPr lang="hr-HR" dirty="0" smtClean="0"/>
          </a:p>
          <a:p>
            <a:r>
              <a:rPr lang="en-US" dirty="0"/>
              <a:t>Cristina </a:t>
            </a:r>
            <a:r>
              <a:rPr lang="en-US" dirty="0" smtClean="0"/>
              <a:t>Mesquita</a:t>
            </a:r>
            <a:r>
              <a:rPr lang="hr-HR" dirty="0" smtClean="0"/>
              <a:t> - </a:t>
            </a:r>
            <a:r>
              <a:rPr lang="en-US" dirty="0" smtClean="0"/>
              <a:t>Coordinator </a:t>
            </a:r>
            <a:r>
              <a:rPr lang="en-US" dirty="0"/>
              <a:t>of the CIEB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Polytechnic Institute of </a:t>
            </a:r>
            <a:r>
              <a:rPr lang="en-US" dirty="0" err="1" smtClean="0"/>
              <a:t>Bragança</a:t>
            </a:r>
            <a:r>
              <a:rPr lang="hr-HR" dirty="0" smtClean="0"/>
              <a:t>, </a:t>
            </a:r>
            <a:r>
              <a:rPr lang="en-US" dirty="0" smtClean="0"/>
              <a:t>School </a:t>
            </a:r>
            <a:r>
              <a:rPr lang="en-US" dirty="0"/>
              <a:t>of </a:t>
            </a:r>
            <a:r>
              <a:rPr lang="en-US" dirty="0" smtClean="0"/>
              <a:t>Education</a:t>
            </a:r>
            <a:r>
              <a:rPr lang="hr-HR" dirty="0" smtClean="0"/>
              <a:t>; </a:t>
            </a:r>
            <a:r>
              <a:rPr lang="hr-HR" dirty="0" err="1" smtClean="0"/>
              <a:t>International</a:t>
            </a:r>
            <a:r>
              <a:rPr lang="hr-HR" dirty="0" smtClean="0"/>
              <a:t> </a:t>
            </a:r>
            <a:r>
              <a:rPr lang="hr-HR" dirty="0" err="1" smtClean="0"/>
              <a:t>Network</a:t>
            </a:r>
            <a:r>
              <a:rPr lang="hr-HR" dirty="0" smtClean="0"/>
              <a:t> on </a:t>
            </a:r>
            <a:r>
              <a:rPr lang="hr-HR" dirty="0" err="1" smtClean="0"/>
              <a:t>Basic</a:t>
            </a:r>
            <a:r>
              <a:rPr lang="hr-HR" dirty="0" smtClean="0"/>
              <a:t> </a:t>
            </a:r>
            <a:r>
              <a:rPr lang="hr-HR" dirty="0" err="1" smtClean="0"/>
              <a:t>Education</a:t>
            </a:r>
            <a:r>
              <a:rPr lang="hr-HR" dirty="0" smtClean="0"/>
              <a:t> </a:t>
            </a:r>
          </a:p>
          <a:p>
            <a:r>
              <a:rPr lang="hr-HR" dirty="0" err="1" smtClean="0"/>
              <a:t>Vitor</a:t>
            </a:r>
            <a:r>
              <a:rPr lang="hr-HR" dirty="0" smtClean="0"/>
              <a:t> </a:t>
            </a:r>
            <a:r>
              <a:rPr lang="hr-HR" dirty="0" err="1" smtClean="0"/>
              <a:t>Manuel</a:t>
            </a:r>
            <a:r>
              <a:rPr lang="hr-HR" dirty="0" smtClean="0"/>
              <a:t> </a:t>
            </a:r>
            <a:r>
              <a:rPr lang="hr-HR" dirty="0" err="1" smtClean="0"/>
              <a:t>Barrigao</a:t>
            </a:r>
            <a:r>
              <a:rPr lang="hr-HR" dirty="0" smtClean="0"/>
              <a:t> </a:t>
            </a:r>
            <a:r>
              <a:rPr lang="hr-HR" dirty="0" err="1" smtClean="0"/>
              <a:t>Goncalves</a:t>
            </a:r>
            <a:r>
              <a:rPr lang="hr-HR" dirty="0" smtClean="0"/>
              <a:t> (ICT) </a:t>
            </a:r>
          </a:p>
          <a:p>
            <a:pPr marL="0" indent="0">
              <a:buNone/>
            </a:pPr>
            <a:endParaRPr lang="hr-HR" dirty="0" smtClean="0"/>
          </a:p>
          <a:p>
            <a:endParaRPr lang="hr-H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Kratki sadržaj boravka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23528" y="1124744"/>
            <a:ext cx="8363272" cy="5733256"/>
          </a:xfrm>
        </p:spPr>
        <p:txBody>
          <a:bodyPr>
            <a:normAutofit fontScale="77500" lnSpcReduction="20000"/>
          </a:bodyPr>
          <a:lstStyle/>
          <a:p>
            <a:endParaRPr lang="hr-HR" dirty="0" smtClean="0"/>
          </a:p>
          <a:p>
            <a:r>
              <a:rPr lang="hr-HR" sz="3400" dirty="0" smtClean="0"/>
              <a:t>Nazočnost na predavanju prof. </a:t>
            </a:r>
            <a:r>
              <a:rPr lang="hr-HR" sz="3400" dirty="0" err="1" smtClean="0"/>
              <a:t>Luisa</a:t>
            </a:r>
            <a:r>
              <a:rPr lang="hr-HR" sz="3400" dirty="0" smtClean="0"/>
              <a:t> </a:t>
            </a:r>
            <a:r>
              <a:rPr lang="hr-HR" sz="3400" dirty="0" err="1" smtClean="0"/>
              <a:t>Castanheira</a:t>
            </a:r>
            <a:r>
              <a:rPr lang="hr-HR" sz="3400" dirty="0" smtClean="0"/>
              <a:t> na </a:t>
            </a:r>
            <a:r>
              <a:rPr lang="hr-HR" sz="3400" dirty="0" smtClean="0"/>
              <a:t>studiju </a:t>
            </a:r>
            <a:r>
              <a:rPr lang="hr-HR" sz="3400" dirty="0" smtClean="0"/>
              <a:t>predškolskog odgoja i </a:t>
            </a:r>
            <a:r>
              <a:rPr lang="hr-HR" sz="3400" dirty="0" smtClean="0"/>
              <a:t>učiteljskog studija nakon čega je s profesorom dogovorena buduća suradnja</a:t>
            </a:r>
            <a:endParaRPr lang="hr-HR" sz="3400" dirty="0" smtClean="0"/>
          </a:p>
          <a:p>
            <a:r>
              <a:rPr lang="hr-HR" sz="3400" dirty="0" smtClean="0"/>
              <a:t>Aktivno </a:t>
            </a:r>
            <a:r>
              <a:rPr lang="hr-HR" sz="3400" dirty="0" smtClean="0"/>
              <a:t>sudjelovanje u izradi mreže suradnika Europe na unaprjeđivanju ranoga i predškolskog odgoja</a:t>
            </a:r>
          </a:p>
          <a:p>
            <a:r>
              <a:rPr lang="hr-HR" sz="3400" dirty="0" smtClean="0"/>
              <a:t>Posjet dječjem vrtiću St. </a:t>
            </a:r>
            <a:r>
              <a:rPr lang="hr-HR" sz="3400" dirty="0" err="1" smtClean="0"/>
              <a:t>Clara</a:t>
            </a:r>
            <a:r>
              <a:rPr lang="hr-HR" sz="3400" dirty="0" smtClean="0"/>
              <a:t> i razgovor s djelatnicima o unaprjeđivanju kvalitete prakse (teorija u praksi i obratno)</a:t>
            </a:r>
          </a:p>
          <a:p>
            <a:r>
              <a:rPr lang="hr-HR" sz="3400" dirty="0" smtClean="0"/>
              <a:t>Nazočnost na predavanju Juhe </a:t>
            </a:r>
            <a:r>
              <a:rPr lang="hr-HR" sz="3400" dirty="0" err="1" smtClean="0"/>
              <a:t>Lahtinena</a:t>
            </a:r>
            <a:r>
              <a:rPr lang="hr-HR" sz="3400" dirty="0" smtClean="0"/>
              <a:t> s </a:t>
            </a:r>
            <a:r>
              <a:rPr lang="hr-HR" sz="3400" dirty="0" err="1" smtClean="0"/>
              <a:t>Tampere</a:t>
            </a:r>
            <a:r>
              <a:rPr lang="hr-HR" sz="3400" dirty="0" smtClean="0"/>
              <a:t> University, Finska</a:t>
            </a:r>
          </a:p>
          <a:p>
            <a:r>
              <a:rPr lang="hr-HR" sz="3400" dirty="0" smtClean="0"/>
              <a:t>Uspostavljeni kontakti sa znanstvenicima iz drugih područja </a:t>
            </a:r>
            <a:r>
              <a:rPr lang="hr-HR" sz="3400" dirty="0" smtClean="0"/>
              <a:t>i </a:t>
            </a:r>
            <a:r>
              <a:rPr lang="hr-HR" sz="3400" dirty="0" smtClean="0"/>
              <a:t>povezivanje sa znanstvenicima tih područja na </a:t>
            </a:r>
            <a:r>
              <a:rPr lang="hr-HR" sz="3400" dirty="0" smtClean="0"/>
              <a:t>FFST</a:t>
            </a:r>
            <a:endParaRPr lang="hr-HR" sz="3400" dirty="0" smtClean="0"/>
          </a:p>
          <a:p>
            <a:r>
              <a:rPr lang="hr-HR" sz="3400" dirty="0" smtClean="0"/>
              <a:t>Dogovorena i institucionalno inicirana suradnja </a:t>
            </a:r>
            <a:r>
              <a:rPr lang="hr-HR" sz="3400" dirty="0" smtClean="0"/>
              <a:t>sa Sveučilištem u Budimpešti </a:t>
            </a:r>
            <a:r>
              <a:rPr lang="hr-HR" sz="3400" dirty="0" smtClean="0"/>
              <a:t>i </a:t>
            </a:r>
            <a:r>
              <a:rPr lang="hr-HR" sz="3400" dirty="0" smtClean="0"/>
              <a:t>Izmiru.</a:t>
            </a:r>
            <a:endParaRPr lang="hr-HR" sz="3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Preporuke: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43510"/>
          </a:xfrm>
        </p:spPr>
        <p:txBody>
          <a:bodyPr>
            <a:normAutofit fontScale="92500" lnSpcReduction="10000"/>
          </a:bodyPr>
          <a:lstStyle/>
          <a:p>
            <a:r>
              <a:rPr lang="hr-HR" dirty="0" smtClean="0"/>
              <a:t>Informirati se na vrijeme o ERASMUS + tjednu koji se održava tijekom svibnja </a:t>
            </a:r>
            <a:r>
              <a:rPr lang="hr-HR" dirty="0" smtClean="0"/>
              <a:t>na </a:t>
            </a:r>
            <a:r>
              <a:rPr lang="fr-FR" dirty="0" err="1" smtClean="0"/>
              <a:t>Polytechnic</a:t>
            </a:r>
            <a:r>
              <a:rPr lang="fr-FR" dirty="0" smtClean="0"/>
              <a:t> Institute of </a:t>
            </a:r>
            <a:r>
              <a:rPr lang="fr-FR" dirty="0" err="1" smtClean="0"/>
              <a:t>Bragança</a:t>
            </a:r>
            <a:r>
              <a:rPr lang="hr-HR" dirty="0" smtClean="0"/>
              <a:t> što omogućuje kontakte sa znanstvenicima iz različitih područja i različitih zemalja Europe</a:t>
            </a:r>
          </a:p>
          <a:p>
            <a:r>
              <a:rPr lang="hr-HR" dirty="0"/>
              <a:t>Pratiti objavu i sudjelovati na konferenciji INCTE 2020.</a:t>
            </a:r>
          </a:p>
          <a:p>
            <a:r>
              <a:rPr lang="hr-HR" dirty="0" smtClean="0"/>
              <a:t>Domaćini </a:t>
            </a:r>
            <a:r>
              <a:rPr lang="hr-HR" dirty="0" smtClean="0"/>
              <a:t>su izuzetno topli, brižni i otvoreni za suradnju </a:t>
            </a:r>
            <a:endParaRPr lang="hr-HR" dirty="0"/>
          </a:p>
          <a:p>
            <a:r>
              <a:rPr lang="hr-HR" dirty="0" smtClean="0"/>
              <a:t>Na vrijeme se informirati o prijevozu </a:t>
            </a:r>
            <a:r>
              <a:rPr lang="hr-HR" dirty="0" smtClean="0"/>
              <a:t>autobusom od Porta do </a:t>
            </a:r>
            <a:r>
              <a:rPr lang="hr-HR" dirty="0" err="1" smtClean="0"/>
              <a:t>Bragance</a:t>
            </a:r>
            <a:r>
              <a:rPr lang="hr-HR" dirty="0" smtClean="0"/>
              <a:t> (3h) 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</TotalTime>
  <Words>172</Words>
  <Application>Microsoft Office PowerPoint</Application>
  <PresentationFormat>On-screen Show (4:3)</PresentationFormat>
  <Paragraphs>20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tema</vt:lpstr>
      <vt:lpstr> Staff Mobility For Training dr.sc. Anita Mandarić Vukušić </vt:lpstr>
      <vt:lpstr>Kontakti:</vt:lpstr>
      <vt:lpstr>Kratki sadržaj boravka</vt:lpstr>
      <vt:lpstr>Preporuke:</vt:lpstr>
    </vt:vector>
  </TitlesOfParts>
  <Company>TEAM OS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Staff Mobility For Teaching prof.dr.sc. Maja Ljubetić</dc:title>
  <dc:creator>Maja</dc:creator>
  <cp:lastModifiedBy>Windows User</cp:lastModifiedBy>
  <cp:revision>22</cp:revision>
  <dcterms:created xsi:type="dcterms:W3CDTF">2019-06-06T09:04:43Z</dcterms:created>
  <dcterms:modified xsi:type="dcterms:W3CDTF">2019-06-11T12:25:45Z</dcterms:modified>
</cp:coreProperties>
</file>