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6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868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6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93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69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11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5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0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8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5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64138-63DB-4547-A8A9-6A1463023EC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F15D-91BC-49AC-8F75-60DCB553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39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/>
              <a:t>Maja Tudor</a:t>
            </a:r>
            <a:r>
              <a:rPr lang="hr-HR" dirty="0"/>
              <a:t/>
            </a:r>
            <a:br>
              <a:rPr lang="hr-HR" dirty="0"/>
            </a:br>
            <a:r>
              <a:rPr lang="hr-HR" sz="3600" dirty="0" smtClean="0">
                <a:latin typeface="+mn-lt"/>
              </a:rPr>
              <a:t>Lidija Rubić 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pPr algn="l"/>
            <a:endParaRPr lang="en-US" dirty="0"/>
          </a:p>
        </p:txBody>
      </p:sp>
      <p:pic>
        <p:nvPicPr>
          <p:cNvPr id="4" name="Picture 3" descr="erasmus+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396" y="1327096"/>
            <a:ext cx="6461772" cy="1440160"/>
          </a:xfrm>
          <a:prstGeom prst="rect">
            <a:avLst/>
          </a:prstGeom>
        </p:spPr>
      </p:pic>
      <p:pic>
        <p:nvPicPr>
          <p:cNvPr id="5" name="Picture 4" descr="logo filozof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3607" y="1327096"/>
            <a:ext cx="1440160" cy="1440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96" y="4411303"/>
            <a:ext cx="8162844" cy="13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6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sz="3200" dirty="0" smtClean="0"/>
              <a:t>Domaćin</a:t>
            </a:r>
            <a:r>
              <a:rPr lang="hr-HR" sz="3200" dirty="0"/>
              <a:t>: </a:t>
            </a:r>
            <a:r>
              <a:rPr lang="hr-HR" sz="3200" dirty="0" smtClean="0"/>
              <a:t>Universitat </a:t>
            </a:r>
            <a:r>
              <a:rPr lang="hr-HR" sz="3200" dirty="0"/>
              <a:t>de València </a:t>
            </a: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>		Facultat d’Economia</a:t>
            </a:r>
            <a:br>
              <a:rPr lang="hr-HR" sz="1600" dirty="0" smtClean="0"/>
            </a:br>
            <a:r>
              <a:rPr lang="hr-HR" sz="1600" dirty="0" smtClean="0"/>
              <a:t>		Av. dels Tarongers s/n </a:t>
            </a:r>
            <a:br>
              <a:rPr lang="hr-HR" sz="1600" dirty="0" smtClean="0"/>
            </a:br>
            <a:r>
              <a:rPr lang="hr-HR" sz="1600" dirty="0" smtClean="0"/>
              <a:t>		46022 Valencia (Spain)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hr-HR" sz="1600" dirty="0"/>
              <a:t>José Manuel Pastor </a:t>
            </a:r>
            <a:r>
              <a:rPr lang="hr-HR" sz="1600" dirty="0" smtClean="0"/>
              <a:t>Monsálvez, dekan</a:t>
            </a:r>
            <a:endParaRPr lang="hr-HR" sz="1600" dirty="0"/>
          </a:p>
          <a:p>
            <a:pPr algn="l"/>
            <a:r>
              <a:rPr lang="hr-HR" sz="1600" dirty="0" smtClean="0"/>
              <a:t>Asuncion Hernandez – Fernandez, prodekanica za međunarodnu suradnju</a:t>
            </a:r>
          </a:p>
          <a:p>
            <a:pPr algn="l"/>
            <a:r>
              <a:rPr lang="hr-HR" sz="1600" dirty="0" smtClean="0"/>
              <a:t>Cristina Ruiz, Ured za međunarodnu suradnju</a:t>
            </a:r>
          </a:p>
          <a:p>
            <a:pPr algn="l"/>
            <a:r>
              <a:rPr lang="en-US" sz="1600" dirty="0" smtClean="0"/>
              <a:t>María </a:t>
            </a:r>
            <a:r>
              <a:rPr lang="en-US" sz="1600" dirty="0"/>
              <a:t>Elena </a:t>
            </a:r>
            <a:r>
              <a:rPr lang="en-US" sz="1600" dirty="0" smtClean="0"/>
              <a:t>Taberner</a:t>
            </a:r>
            <a:r>
              <a:rPr lang="hr-HR" sz="1600" dirty="0" smtClean="0"/>
              <a:t>, Ured za međunarodnu suradnju</a:t>
            </a: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69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mobilnosti: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88865"/>
          </a:xfrm>
        </p:spPr>
        <p:txBody>
          <a:bodyPr>
            <a:normAutofit fontScale="70000" lnSpcReduction="20000"/>
          </a:bodyPr>
          <a:lstStyle/>
          <a:p>
            <a:r>
              <a:rPr lang="hr-HR" sz="3100" dirty="0" smtClean="0"/>
              <a:t>Valencia Erasmus Week 2019 održao se od 4. do 8. ožujka 2019</a:t>
            </a:r>
            <a:r>
              <a:rPr lang="hr-HR" sz="3100" dirty="0" smtClean="0"/>
              <a:t>. godine </a:t>
            </a:r>
            <a:r>
              <a:rPr lang="hr-HR" sz="3100" dirty="0" smtClean="0"/>
              <a:t>na Ekonomskom fakultetu Sveučilišta u </a:t>
            </a:r>
            <a:r>
              <a:rPr lang="hr-HR" sz="3100" dirty="0" smtClean="0"/>
              <a:t>Valenciji.</a:t>
            </a:r>
            <a:endParaRPr lang="hr-HR" sz="3100" dirty="0" smtClean="0"/>
          </a:p>
          <a:p>
            <a:r>
              <a:rPr lang="hr-HR" sz="3100" dirty="0" smtClean="0"/>
              <a:t>Sudjelovale smo na sljedećim programskim aktivnostima Week-a: </a:t>
            </a:r>
          </a:p>
          <a:p>
            <a:pPr marL="0" indent="0">
              <a:buNone/>
            </a:pPr>
            <a:r>
              <a:rPr lang="hr-HR" sz="3100" dirty="0" smtClean="0"/>
              <a:t>	- obilazak sveučilišnog kampusa i prezentacija studijskih programa, </a:t>
            </a:r>
          </a:p>
          <a:p>
            <a:pPr marL="0" indent="0">
              <a:buNone/>
            </a:pPr>
            <a:r>
              <a:rPr lang="hr-HR" sz="3100" dirty="0" smtClean="0"/>
              <a:t>	- posjeti </a:t>
            </a:r>
            <a:r>
              <a:rPr lang="hr-HR" sz="3100" dirty="0"/>
              <a:t>starom r</a:t>
            </a:r>
            <a:r>
              <a:rPr lang="hr-HR" sz="3100" dirty="0" smtClean="0"/>
              <a:t>ektoratu (La Nau), ateneju </a:t>
            </a:r>
            <a:r>
              <a:rPr lang="hr-HR" sz="3100" dirty="0"/>
              <a:t>i </a:t>
            </a:r>
            <a:r>
              <a:rPr lang="hr-HR" sz="3100" dirty="0" smtClean="0"/>
              <a:t>botaničkom vrtu u </a:t>
            </a:r>
            <a:r>
              <a:rPr lang="hr-HR" sz="3100" dirty="0" smtClean="0"/>
              <a:t>		sklopu </a:t>
            </a:r>
            <a:r>
              <a:rPr lang="hr-HR" sz="3100" dirty="0" smtClean="0"/>
              <a:t>	Sveučilišta, </a:t>
            </a:r>
          </a:p>
          <a:p>
            <a:pPr marL="0" indent="0">
              <a:buNone/>
            </a:pPr>
            <a:r>
              <a:rPr lang="hr-HR" sz="3100" dirty="0" smtClean="0"/>
              <a:t>	- </a:t>
            </a:r>
            <a:r>
              <a:rPr lang="hr-HR" sz="3100" dirty="0"/>
              <a:t>prezentacija Sveučilišta u Splitu i Filozofskog </a:t>
            </a:r>
            <a:r>
              <a:rPr lang="hr-HR" sz="3100" dirty="0" smtClean="0"/>
              <a:t>fakulteta,</a:t>
            </a:r>
          </a:p>
          <a:p>
            <a:pPr marL="0" indent="0">
              <a:buNone/>
            </a:pPr>
            <a:r>
              <a:rPr lang="hr-HR" sz="3100" dirty="0" smtClean="0"/>
              <a:t>	- svakodnevne tematske radionice i razmjena iskustava sa </a:t>
            </a:r>
            <a:r>
              <a:rPr lang="hr-HR" sz="3100" dirty="0" smtClean="0"/>
              <a:t>	zaposlenicima drugih </a:t>
            </a:r>
            <a:r>
              <a:rPr lang="hr-HR" sz="3100" dirty="0" smtClean="0"/>
              <a:t>europskih sveučilišta što je rezultiralo </a:t>
            </a:r>
            <a:r>
              <a:rPr lang="hr-HR" sz="3100" dirty="0" smtClean="0"/>
              <a:t>	sklapanjem Međuinstitucionalnog </a:t>
            </a:r>
            <a:r>
              <a:rPr lang="hr-HR" sz="3100" dirty="0" smtClean="0"/>
              <a:t>sporazuma o mobilnosti </a:t>
            </a:r>
            <a:r>
              <a:rPr lang="hr-HR" sz="3100" dirty="0" smtClean="0"/>
              <a:t>	studenata </a:t>
            </a:r>
            <a:r>
              <a:rPr lang="hr-HR" sz="3100" dirty="0" smtClean="0"/>
              <a:t>i djelatnika </a:t>
            </a:r>
            <a:r>
              <a:rPr lang="hr-HR" sz="3100" dirty="0" smtClean="0"/>
              <a:t>između </a:t>
            </a:r>
            <a:r>
              <a:rPr lang="hr-HR" sz="3100" dirty="0" smtClean="0"/>
              <a:t>Filozofskog fakulteta u Splitu i </a:t>
            </a:r>
            <a:r>
              <a:rPr lang="hr-HR" sz="3100" dirty="0" smtClean="0"/>
              <a:t>	Sveučilišta </a:t>
            </a:r>
            <a:r>
              <a:rPr lang="hr-HR" sz="3100" dirty="0" smtClean="0"/>
              <a:t>Balikesir iz Turske. </a:t>
            </a:r>
          </a:p>
          <a:p>
            <a:pPr marL="0" indent="0">
              <a:buNone/>
            </a:pPr>
            <a:r>
              <a:rPr lang="hr-HR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8135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Preporuke: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Universitat </a:t>
            </a:r>
            <a:r>
              <a:rPr lang="hr-HR" dirty="0"/>
              <a:t>de </a:t>
            </a:r>
            <a:r>
              <a:rPr lang="hr-HR" dirty="0" smtClean="0"/>
              <a:t>València jedno je od najstarijih španjolskih sveučilišta koje svake godine organizira Staff Week, a s obzirom na jako dobra iskustva i konkretne rezultate našeg sudjelovanja, preporučujemo posjet u vrijeme održavanja Staff </a:t>
            </a:r>
            <a:r>
              <a:rPr lang="hr-HR" dirty="0" smtClean="0"/>
              <a:t>Week-a </a:t>
            </a:r>
            <a:r>
              <a:rPr lang="hr-HR" dirty="0" smtClean="0"/>
              <a:t>zbog mogućnosti uspostavljanja suradnje sa sudionicima.</a:t>
            </a:r>
          </a:p>
          <a:p>
            <a:r>
              <a:rPr lang="hr-HR" dirty="0" smtClean="0"/>
              <a:t>Preporučujemo smještaj u studentskom domu Galileo Galilej u sklopu kampusa Tarongers zbog uštede na vremenu i troškovima.</a:t>
            </a:r>
          </a:p>
          <a:p>
            <a:r>
              <a:rPr lang="hr-HR" dirty="0" smtClean="0"/>
              <a:t>Preporučujemo posjet Gradu znanosti i umjetnosti (Ciudad de las Artes y las </a:t>
            </a:r>
            <a:r>
              <a:rPr lang="hr-HR" dirty="0"/>
              <a:t>Ciencias): https://www.cac.es/en/home.html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8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12192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7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459"/>
            <a:ext cx="12192000" cy="37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2976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340</TotalTime>
  <Words>150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   Maja Tudor Lidija Rubić </vt:lpstr>
      <vt:lpstr>Domaćin: Universitat de València    Facultat d’Economia   Av. dels Tarongers s/n    46022 Valencia (Spain)</vt:lpstr>
      <vt:lpstr>Rezultati mobilnosti:</vt:lpstr>
      <vt:lpstr>Preporuke:</vt:lpstr>
      <vt:lpstr>PowerPoint Presentation</vt:lpstr>
      <vt:lpstr>PowerPoint Presentation</vt:lpstr>
    </vt:vector>
  </TitlesOfParts>
  <Company>Filozofski Fakultet Split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 Tudor</dc:creator>
  <cp:lastModifiedBy>Maja Tudor</cp:lastModifiedBy>
  <cp:revision>40</cp:revision>
  <dcterms:created xsi:type="dcterms:W3CDTF">2019-08-22T07:16:06Z</dcterms:created>
  <dcterms:modified xsi:type="dcterms:W3CDTF">2019-08-23T07:21:18Z</dcterms:modified>
</cp:coreProperties>
</file>