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F4A5-E9B5-4905-BA89-0F0BEA41E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DE546-99F6-4F3D-9B75-95594081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D7F6C-371D-4B34-BE59-0AB85458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4FC98-44D6-49AB-A56F-B774EAA0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72093-04EB-4F9A-8440-B26A41F4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38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9740-D90A-4558-8EB7-7438E57E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3896B-F830-442F-B368-EDC99F28D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3E4BF-E130-45EE-A518-8DCE246C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9868B-D0EF-415E-A3C5-E8847A16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491D3-AC95-4E20-9F64-EE453C52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165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22307C-9137-470D-8781-D215F2280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3931C-E49F-44A8-978E-9FCBC0CD2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82F9B-9E13-44F7-9054-BB5C0D58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93759-EFC4-47A9-9721-A539D900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6777A-437D-420E-9AB4-0DAA3CE0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129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973-C53E-427B-B5FD-0E280D4B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D9A3-C611-4A1A-BCE9-5841FE667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C78AE-F938-4B5D-9069-15759F5E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9F314-171D-43B6-8CF8-9BD68898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0D340-4335-4B68-8B47-7A2CA8C4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140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1FC8-B463-4C38-84BD-D8D23B54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F5F96-EDB2-4167-A84A-C1E3151DC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AFFA5-EA0C-455E-BE65-3066A474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F6C0E-92CA-4DC2-9CB2-564B0D1F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B727D-46A4-46EE-A5FF-F2264464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13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739B-04A5-4592-B51E-A983CE585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DFE6A-BC2A-4499-8B56-74FA2B687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64352-9869-446A-93F1-4EC42F1E4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15A79-1FD4-4DC4-9C26-EB27028A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1C35E-FD2A-4819-B3C5-13CDC6DB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4EEC9-B6EE-4F1C-98CD-2F39E074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14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0C01-A388-4B83-89F7-ADA5F680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C143A-69AF-4D24-B484-D7B604362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88F4D-30DE-4714-90C2-BC17AE566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7F71E-1A30-4416-A1F0-512E9A1AF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849B7-CB93-4C9C-BAB4-53DEF36B2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BFB8DA-A428-4795-A149-42D55437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DC194A-2DCF-4753-846D-F92950C3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5BD84-97B4-4C82-AC91-3F0D902A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159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ED7A-3A16-4C0C-B15F-80F226E1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710DE-7588-40CA-99B1-F5692773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29924-7A36-4D10-BD27-5FF64192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4F2B0-8397-4F31-AFF6-1C8D5E3D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71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D4E57-DC8A-457D-AFC0-3B7367DE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17FF0-1179-496C-ACB4-CFF34116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076C2-0AD1-4A87-AF20-A4DD00EC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08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9A02-F805-4582-90DB-E33F4269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81A91-26AB-4D49-B497-37EBCC9C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A0476-50ED-4858-80AE-89B03837D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D2504-B605-49C1-A5DB-F8A43FF1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2FB3B-6D25-45D7-A3BC-C393F879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C630F-947B-4670-805D-6705F3AB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997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5C7D-25E4-4651-8D14-5294EB1C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183C7-2816-411D-8C43-A2A8E89E3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863E8-273C-42F0-BF0F-115847392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66F6D-8A22-467D-8DC8-91D2C874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EB8F-23CE-413C-919D-A0AFA240729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98038-64EA-4BC6-8B51-AB3569BE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970ED-335C-4BF3-9C0B-4A24A97E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7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45C6C7-085F-47C8-8B4F-799BA2CF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A3931-0C1E-451E-A204-0EB5624A3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4C808-E1B1-4F79-AE1C-8380B31E8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EB8F-23CE-413C-919D-A0AFA240729F}" type="datetimeFigureOut">
              <a:rPr lang="hr-HR" smtClean="0"/>
              <a:t>27.3.2023.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380B-34A5-41C1-BCAE-E12EFC43C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98E28-F944-4C6A-8E41-58319ECEF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0B7D-6814-4C4F-B02B-437801390D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155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0712E-D33D-4012-88A5-54DB2F49C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Diseminacijsko izvješće</a:t>
            </a:r>
            <a:br>
              <a:rPr lang="hr-HR" dirty="0"/>
            </a:br>
            <a:r>
              <a:rPr lang="hr-HR" dirty="0"/>
              <a:t>Erasmus mobilnost: University of Maribor 23. 3. – 24. 3.2023.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8312D-A031-4915-A7FC-15E4A45A4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Doc. Dr. sc. Suzana Tomaš, Odsjek za učiteljski studij</a:t>
            </a:r>
          </a:p>
          <a:p>
            <a:r>
              <a:rPr lang="hr-HR" dirty="0"/>
              <a:t>Filozofski fakultet u Splitu</a:t>
            </a:r>
          </a:p>
        </p:txBody>
      </p:sp>
    </p:spTree>
    <p:extLst>
      <p:ext uri="{BB962C8B-B14F-4D97-AF65-F5344CB8AC3E}">
        <p14:creationId xmlns:p14="http://schemas.microsoft.com/office/powerpoint/2010/main" val="186034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854A-F512-4FBB-94FE-B0E31F27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Detalji o mobilnosti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E17F6-744E-4E19-A460-54A25DDAD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Erasmus+ projekt, akademska godina 2022./2023.</a:t>
            </a:r>
          </a:p>
          <a:p>
            <a:r>
              <a:rPr lang="hr-HR" dirty="0"/>
              <a:t>Professional Training</a:t>
            </a:r>
          </a:p>
          <a:p>
            <a:r>
              <a:rPr lang="hr-HR" dirty="0"/>
              <a:t>University of Maribor, Faculty of Education</a:t>
            </a:r>
          </a:p>
        </p:txBody>
      </p:sp>
    </p:spTree>
    <p:extLst>
      <p:ext uri="{BB962C8B-B14F-4D97-AF65-F5344CB8AC3E}">
        <p14:creationId xmlns:p14="http://schemas.microsoft.com/office/powerpoint/2010/main" val="85077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113F-9B11-4EAF-9A26-F87094F3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967DD-5DDF-4C16-AE00-BB67A4D9A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posjeta nastavi</a:t>
            </a:r>
          </a:p>
          <a:p>
            <a:r>
              <a:rPr lang="hr-HR" dirty="0"/>
              <a:t>upoznavanje s djelatnicima fakulteta</a:t>
            </a:r>
          </a:p>
          <a:p>
            <a:r>
              <a:rPr lang="hr-HR" dirty="0"/>
              <a:t>upoznavanje sa silabusom</a:t>
            </a:r>
          </a:p>
          <a:p>
            <a:r>
              <a:rPr lang="hr-HR" dirty="0"/>
              <a:t>prezentacija sustava Moodle</a:t>
            </a:r>
          </a:p>
          <a:p>
            <a:r>
              <a:rPr lang="hr-HR" dirty="0"/>
              <a:t>usporedba e-kolegija </a:t>
            </a:r>
          </a:p>
          <a:p>
            <a:r>
              <a:rPr lang="hr-HR" dirty="0"/>
              <a:t>priprema znanstvenog istraživanja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657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E27904-6657-4649-9533-94E99F301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66750"/>
            <a:ext cx="5317067" cy="398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F44CB-3E06-4E30-83C1-4B762AB25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6838" y="1204031"/>
            <a:ext cx="4298244" cy="32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5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333F32-AF2B-45DC-937B-F4278E968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601133"/>
            <a:ext cx="4893733" cy="367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5F082-25A3-4906-A3DF-05D5A7D97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70" y="914399"/>
            <a:ext cx="3601156" cy="27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3A28-798E-44B7-9A90-8688562D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Ostvareni ciljevi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69ED5-A83E-46DC-8059-2CDB9AF4D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dogovor o zajedničkim aktivnostima</a:t>
            </a:r>
          </a:p>
          <a:p>
            <a:pPr lvl="1"/>
            <a:r>
              <a:rPr lang="hr-HR" dirty="0"/>
              <a:t>znanstveno istraživanje</a:t>
            </a:r>
          </a:p>
          <a:p>
            <a:pPr lvl="1"/>
            <a:r>
              <a:rPr lang="hr-HR" dirty="0"/>
              <a:t>Erasmus mobilnost</a:t>
            </a:r>
          </a:p>
          <a:p>
            <a:pPr lvl="1"/>
            <a:r>
              <a:rPr lang="hr-HR" dirty="0"/>
              <a:t>gostujuće predavanje</a:t>
            </a:r>
          </a:p>
          <a:p>
            <a:r>
              <a:rPr lang="hr-HR" dirty="0"/>
              <a:t>razmjena iskustva</a:t>
            </a:r>
          </a:p>
          <a:p>
            <a:r>
              <a:rPr lang="hr-HR" dirty="0"/>
              <a:t>promoviranje vrijednosti i rezultata znanstveno-istraživačkih i nastavnih aktivnosti Filozofskig fakulteta u Splitu</a:t>
            </a:r>
          </a:p>
          <a:p>
            <a:r>
              <a:rPr lang="hr-HR" dirty="0"/>
              <a:t>planiranje posjeta kolega i studenata</a:t>
            </a:r>
          </a:p>
        </p:txBody>
      </p:sp>
    </p:spTree>
    <p:extLst>
      <p:ext uri="{BB962C8B-B14F-4D97-AF65-F5344CB8AC3E}">
        <p14:creationId xmlns:p14="http://schemas.microsoft.com/office/powerpoint/2010/main" val="242716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106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Diseminacijsko izvješće Erasmus mobilnost: University of Maribor 23. 3. – 24. 3.2023.  </vt:lpstr>
      <vt:lpstr>Detalji o mobilnosti</vt:lpstr>
      <vt:lpstr>Aktivnosti</vt:lpstr>
      <vt:lpstr>PowerPoint Presentation</vt:lpstr>
      <vt:lpstr>PowerPoint Presentation</vt:lpstr>
      <vt:lpstr>Ostvareni ciljevi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Diseminacijsko izvješće Erasmus mobilnost: University of Maribor 23. 3. – 24. 3.2023.</dc:title>
  <dc:creator>Suzana Tomaš</dc:creator>
  <cp:lastModifiedBy>Suzana Tomaš</cp:lastModifiedBy>
  <cp:revision>2</cp:revision>
  <dcterms:created xsi:type="dcterms:W3CDTF">2023-03-27T14:24:11Z</dcterms:created>
  <dcterms:modified xsi:type="dcterms:W3CDTF">2023-03-27T14:29:52Z</dcterms:modified>
</cp:coreProperties>
</file>