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0" r:id="rId5"/>
    <p:sldId id="257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2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1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11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38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51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09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53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451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7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67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357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67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38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71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983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74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79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5DA8F0-FA18-4D03-8DB4-913A21E0E00A}" type="datetimeFigureOut">
              <a:rPr lang="hr-HR" smtClean="0"/>
              <a:t>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8F552C-91A8-4B31-83D2-A70FB6F8B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812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091" y="609600"/>
            <a:ext cx="3322608" cy="719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131" y="3126377"/>
            <a:ext cx="11133320" cy="1227909"/>
          </a:xfrm>
        </p:spPr>
        <p:txBody>
          <a:bodyPr>
            <a:normAutofit fontScale="90000"/>
          </a:bodyPr>
          <a:lstStyle/>
          <a:p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Republic of North Macedonia </a:t>
            </a:r>
            <a:b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SKOPJE</a:t>
            </a:r>
            <a:r>
              <a:rPr lang="hr-H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6/9/2021-10/9/2021</a:t>
            </a: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5399315"/>
            <a:ext cx="6400800" cy="102761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Assoc.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Zorana Šuljug Vučica,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Assoc. Prof. Gorana Bandalović, PhD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2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81" y="903514"/>
            <a:ext cx="8534400" cy="4173583"/>
          </a:xfrm>
          <a:ln>
            <a:solidFill>
              <a:schemeClr val="bg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Faculty of Philosophy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Skopje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1920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 the Faculty of Philosophy is a modern, interdisciplinary faculty consisting of 12 institutes of humanities and social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offer BA, MA and PhD degrees in the following disciplines: philosophy, history, pedagogy, sociology, classical studies, history of art and archeology, psychology, social work and social policy, special education and rehabilitation, security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peace, gender studies, and family studies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http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://fzf.ukim.edu.mk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Institute of Sociology,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ociology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taught at all levels of study – first, second and third, in accordance with the European Credit Transfer System (ECTS)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35" y="263297"/>
            <a:ext cx="2516368" cy="3002417"/>
          </a:xfrm>
          <a:prstGeom prst="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181" y="3704816"/>
            <a:ext cx="2581275" cy="22002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4172" y="3582896"/>
            <a:ext cx="879566" cy="24384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7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objectives of the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training at the Faculty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Philosophy in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Skopje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 insight into the sociological and teaching strategies applied and used in undergraduate and graduate programmes of sociology at the receiving institution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 detailed insight into curriculum development strategies used 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acquainted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sociology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methodological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trends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6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81" y="391887"/>
            <a:ext cx="9966370" cy="31062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and results </a:t>
            </a:r>
          </a:p>
          <a:p>
            <a:pPr marL="0" indent="0"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Faculty of Philosophy in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Skopje: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meetings with the Dean Ratko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Duev,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Vice Dean for Research and International Cooperation Maja Gerovska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Mitev and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colleagues from the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Sociology  (http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://fzf.ukim.edu.mk/en/institute-of-sociology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/) 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discussed different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 regarding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and similarities between two faculties, social problems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faced such as education and teaching in the period of pandemic, possibilies of mobility, etc.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discussed possible future aspects of cooperation such as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(mobility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conferences, summer schools programmes, research work, projects, etc.)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12" y="3434554"/>
            <a:ext cx="4657748" cy="244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30" y="4055911"/>
            <a:ext cx="5358848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4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4369" y="2804396"/>
            <a:ext cx="4243184" cy="240812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2327" y="618308"/>
            <a:ext cx="8534400" cy="2681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visited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Archaeological Museum Collection within the Institute of Art History and Archaeology and enjoyed in the presentations of artefacts and stories from the history of North Macedonia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also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visited Ss. Cyril and Methodius University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had a meeting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Vice Rector Hristia Spasevska, Full Prof.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16" y="3772891"/>
            <a:ext cx="4572396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266406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stay,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worked on collaboration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between two faculties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(especially two Departments of Sociology) and on possible joined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 activities. 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enjoyed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visiting tours in Skopje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Ohrid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Gevgelija and were fascinated by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varieties of cultures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Republic of North Macedonia.</a:t>
            </a:r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3132755"/>
            <a:ext cx="2822693" cy="3535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352" y="4035446"/>
            <a:ext cx="3627434" cy="2444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271" y="3665319"/>
            <a:ext cx="2834886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9153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1289</TotalTime>
  <Words>256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Times New Roman</vt:lpstr>
      <vt:lpstr>Wingdings 3</vt:lpstr>
      <vt:lpstr>Slice</vt:lpstr>
      <vt:lpstr>The Republic of North Macedonia  SKOPJE  from 6/9/2021-10/9/2021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Zorana</dc:creator>
  <cp:lastModifiedBy>Zorana</cp:lastModifiedBy>
  <cp:revision>13</cp:revision>
  <dcterms:created xsi:type="dcterms:W3CDTF">2021-11-14T15:36:21Z</dcterms:created>
  <dcterms:modified xsi:type="dcterms:W3CDTF">2022-02-02T08:39:00Z</dcterms:modified>
</cp:coreProperties>
</file>