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Las Palmas, Gran Canaria, Španjolska</a:t>
            </a:r>
          </a:p>
          <a:p>
            <a:endParaRPr lang="hr-HR" dirty="0"/>
          </a:p>
          <a:p>
            <a:r>
              <a:rPr lang="hr-HR" dirty="0"/>
              <a:t>16.01.- 16.03.2023.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Gina Oxbrow</a:t>
            </a:r>
          </a:p>
          <a:p>
            <a:r>
              <a:rPr lang="hr-HR" sz="5900" dirty="0"/>
              <a:t>Prodekanica Filozofskog fakulteta u Las Palmasu</a:t>
            </a:r>
          </a:p>
          <a:p>
            <a:endParaRPr lang="hr-HR" sz="5900" dirty="0"/>
          </a:p>
          <a:p>
            <a:r>
              <a:rPr lang="hr-HR" sz="5900" dirty="0"/>
              <a:t>Sveučilište Las Palmas</a:t>
            </a:r>
          </a:p>
          <a:p>
            <a:r>
              <a:rPr lang="hr-HR" sz="5900" dirty="0"/>
              <a:t>Filozofski fakultet u Las Palmasu</a:t>
            </a:r>
          </a:p>
          <a:p>
            <a:r>
              <a:rPr lang="hr-HR" sz="5900" dirty="0"/>
              <a:t>Španjolska</a:t>
            </a:r>
          </a:p>
          <a:p>
            <a:r>
              <a:rPr lang="hr-HR" sz="7000" dirty="0"/>
              <a:t>C. Juan de Quesada</a:t>
            </a:r>
            <a:r>
              <a:rPr lang="fr-FR" sz="7000" dirty="0"/>
              <a:t>, </a:t>
            </a:r>
            <a:r>
              <a:rPr lang="hr-HR" sz="7000" dirty="0"/>
              <a:t>35001</a:t>
            </a:r>
            <a:r>
              <a:rPr lang="fr-FR" sz="7000" dirty="0"/>
              <a:t> </a:t>
            </a:r>
            <a:r>
              <a:rPr lang="hr-HR" sz="7000" dirty="0"/>
              <a:t>Las Palmas, Španjolska</a:t>
            </a:r>
          </a:p>
          <a:p>
            <a:r>
              <a:rPr lang="hr-HR" sz="7000" dirty="0"/>
              <a:t>+34 928 45 10 00</a:t>
            </a:r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dvomjesečnog boravka na Sveučilištu Las Palmas obavljao sam znanstveno-instraživački rad iz poručja američke književnosti u svrhu publiciranja moje treće knjige (znanstvene monografije) o afroameričkoj spisateljici Zori Neale Hurston. U navedenome periodu napisao sam i uvodna poglavlja knjige. Pored toga održao sam sastanke sa sljedećim djelatnicima fakulteta:</a:t>
            </a:r>
          </a:p>
          <a:p>
            <a:r>
              <a:rPr lang="hr-HR" dirty="0"/>
              <a:t>Prodekanica za međunarodnu suradnju, prof.dr. Gina Oxbrow</a:t>
            </a:r>
          </a:p>
          <a:p>
            <a:r>
              <a:rPr lang="hr-HR" dirty="0"/>
              <a:t>Članovi administrativnog ureda za međunarodnu suradnju</a:t>
            </a:r>
          </a:p>
          <a:p>
            <a:r>
              <a:rPr lang="hr-HR" dirty="0"/>
              <a:t>Sa svim navedenim kontaktima obavio sam niz detaljnih razgovora i razmotrio mogućnosti suradnje na preddiplomskoj, diplomskoj i doktorskoj razini. Poseban interes pokazan je za uspostavu suradnje unutar Erasmus+ projekta i to u vidi dolazne mobilnosti njihovih studenata u Split.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rezervirajte smještaj i kupite avio karte. POSTOJI ČITAV NIZ LOW-COST AVIO PRIJEVOZNIKA KOJI SVAKODNEVNO LETE ZA LAS PALMAS. Privatni smještaj je povoljniji od hotela.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210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rezervirajte smještaj i kupite avio karte. POSTOJI ČITAV NIZ LOW-COST AVIO PRIJEVOZNIKA KOJI SVAKODNEVNO LETE ZA LAS PALMAS. Privatni smještaj je povoljniji od hotela.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12</cp:revision>
  <cp:lastPrinted>2019-11-27T09:57:05Z</cp:lastPrinted>
  <dcterms:created xsi:type="dcterms:W3CDTF">2019-11-27T09:38:14Z</dcterms:created>
  <dcterms:modified xsi:type="dcterms:W3CDTF">2023-03-18T16:38:41Z</dcterms:modified>
</cp:coreProperties>
</file>