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/>
            <a:r>
              <a:t>Diseminacijsko izvješće</a:t>
            </a:r>
            <a:br/>
            <a:r>
              <a:rPr sz="2800"/>
              <a:t>Erasmus+ mobilnost KA171: Princess Sumaya University for Technology Jordan </a:t>
            </a:r>
            <a:endParaRPr sz="2800"/>
          </a:p>
          <a:p>
            <a:pPr>
              <a:defRPr sz="2800"/>
            </a:pPr>
            <a:r>
              <a:t>24. – 31. 5. 2025. </a:t>
            </a: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izv. prof. dr. sc. Marija Brajčić,</a:t>
            </a:r>
          </a:p>
          <a:p>
            <a:pPr>
              <a:defRPr sz="1800"/>
            </a:pPr>
            <a:r>
              <a:t>Mia Mijaljica, asistent</a:t>
            </a:r>
          </a:p>
          <a:p>
            <a:pPr>
              <a:defRPr b="1" sz="1800"/>
            </a:pPr>
            <a:r>
              <a:t>Odsjek za rani i predškolski odgoj</a:t>
            </a:r>
          </a:p>
          <a:p>
            <a:pPr>
              <a:defRPr b="1" sz="1800"/>
            </a:pPr>
            <a:r>
              <a:t>Filozofski fakultet Sveučilišta u Splitu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>
            <p:ph type="title"/>
          </p:nvPr>
        </p:nvSpPr>
        <p:spPr>
          <a:xfrm>
            <a:off x="264458" y="279063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Detalji o mobilnosti</a:t>
            </a:r>
          </a:p>
        </p:txBody>
      </p:sp>
      <p:sp>
        <p:nvSpPr>
          <p:cNvPr id="98" name="Content Placeholder 2"/>
          <p:cNvSpPr txBox="1"/>
          <p:nvPr>
            <p:ph type="body" sz="half" idx="1"/>
          </p:nvPr>
        </p:nvSpPr>
        <p:spPr>
          <a:xfrm>
            <a:off x="135366" y="1825625"/>
            <a:ext cx="5276629" cy="4351338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Erasmus+ K171, akademska godina 2024./2025.</a:t>
            </a:r>
          </a:p>
          <a:p>
            <a:pPr>
              <a:defRPr sz="2000"/>
            </a:pPr>
            <a:r>
              <a:t>International Staff Week</a:t>
            </a:r>
          </a:p>
          <a:p>
            <a:pPr>
              <a:defRPr sz="2000"/>
            </a:pPr>
            <a:r>
              <a:t>Princess Sumaya University for Technology, Jordan</a:t>
            </a:r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484" y="913068"/>
            <a:ext cx="6709152" cy="503186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tent Placeholder 2"/>
          <p:cNvSpPr txBox="1"/>
          <p:nvPr>
            <p:ph type="body" idx="1"/>
          </p:nvPr>
        </p:nvSpPr>
        <p:spPr>
          <a:xfrm>
            <a:off x="393550" y="756770"/>
            <a:ext cx="6466972" cy="5344460"/>
          </a:xfrm>
          <a:prstGeom prst="rect">
            <a:avLst/>
          </a:prstGeom>
        </p:spPr>
        <p:txBody>
          <a:bodyPr/>
          <a:lstStyle/>
          <a:p>
            <a:pPr marL="0" indent="0" defTabSz="886967">
              <a:spcBef>
                <a:spcPts val="900"/>
              </a:spcBef>
              <a:buSzTx/>
              <a:buNone/>
              <a:defRPr sz="2700"/>
            </a:pPr>
          </a:p>
          <a:p>
            <a:pPr marL="221741" indent="-221741" defTabSz="886967">
              <a:spcBef>
                <a:spcPts val="900"/>
              </a:spcBef>
              <a:defRPr sz="2700"/>
            </a:pPr>
            <a:r>
              <a:t>Tijekom ERASMUS+KA171 International Staff Week-a, izv. prof.dr.sc. Marija Brajčić i asistentica Mia Mijaljica sudjelovale su i prisustvovale predstavljanju programa i ciljeva fakulteta koje su održali predstavnici Princess Sumaya University for Technology. </a:t>
            </a:r>
          </a:p>
          <a:p>
            <a:pPr marL="221741" indent="-221741" defTabSz="886967">
              <a:spcBef>
                <a:spcPts val="900"/>
              </a:spcBef>
              <a:defRPr sz="2700"/>
            </a:pPr>
            <a:r>
              <a:t>Izv. prof.dr.sc. Marija Brajčić i asistentica Mia Mijaljica sudjelovale su u praćenju nastave, razmjeni iskustava s kolegama, obilasku Princess Sumaya University for Technology te u posjetima kulturno-povijesnim znamenitostima u Jordanu.</a:t>
            </a:r>
          </a:p>
        </p:txBody>
      </p:sp>
      <p:pic>
        <p:nvPicPr>
          <p:cNvPr id="102" name="PHOTO-2026-01-23-16-09-05.jpg" descr="PHOTO-2026-01-23-16-09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184" y="151033"/>
            <a:ext cx="4916952" cy="655593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aslov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Princess Sumaya University for Technology Jordan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0324" y="1649036"/>
            <a:ext cx="9111352" cy="511839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Aktivnosti</a:t>
            </a:r>
          </a:p>
        </p:txBody>
      </p:sp>
      <p:sp>
        <p:nvSpPr>
          <p:cNvPr id="10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Upoznavanje s kolegama i djelatnicima sveučilišta.</a:t>
            </a:r>
          </a:p>
          <a:p>
            <a:pPr/>
            <a:r>
              <a:t>Upoznavanje s programima sveučilišta.</a:t>
            </a:r>
          </a:p>
          <a:p>
            <a:pPr/>
            <a:r>
              <a:t>Posjeti nastavi i obilazak sveučilišta.</a:t>
            </a:r>
          </a:p>
          <a:p>
            <a:pPr/>
            <a:r>
              <a:t>Upoznavanje s kulturno-povijesnim znamenitostima Jordana.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aslov 1"/>
          <p:cNvSpPr txBox="1"/>
          <p:nvPr>
            <p:ph type="title"/>
          </p:nvPr>
        </p:nvSpPr>
        <p:spPr>
          <a:xfrm>
            <a:off x="436581" y="336437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Upoznavanje s programima Princess Sumaya University for Technology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3060" t="25649" r="0" b="23141"/>
          <a:stretch>
            <a:fillRect/>
          </a:stretch>
        </p:blipFill>
        <p:spPr>
          <a:xfrm>
            <a:off x="6917943" y="1032257"/>
            <a:ext cx="5230408" cy="261094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23031" r="0" b="0"/>
          <a:stretch>
            <a:fillRect/>
          </a:stretch>
        </p:blipFill>
        <p:spPr>
          <a:xfrm>
            <a:off x="6920920" y="3711014"/>
            <a:ext cx="5224464" cy="301588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734" y="2090029"/>
            <a:ext cx="3263507" cy="4351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4" name="PHOTO-2026-01-23-16-06-55.jpg" descr="PHOTO-2026-01-23-16-06-5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0840" y="2090029"/>
            <a:ext cx="3263506" cy="4351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aslov 1"/>
          <p:cNvSpPr txBox="1"/>
          <p:nvPr>
            <p:ph type="title"/>
          </p:nvPr>
        </p:nvSpPr>
        <p:spPr>
          <a:xfrm>
            <a:off x="838200" y="92597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Obilazak sveučilišta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3403" y="58798"/>
            <a:ext cx="4322676" cy="32420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3403" y="3429527"/>
            <a:ext cx="4322675" cy="324200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363" y="1118417"/>
            <a:ext cx="4120887" cy="549451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Naslov 1"/>
          <p:cNvSpPr txBox="1"/>
          <p:nvPr>
            <p:ph type="title"/>
          </p:nvPr>
        </p:nvSpPr>
        <p:spPr>
          <a:xfrm>
            <a:off x="221428" y="279063"/>
            <a:ext cx="7459027" cy="1325564"/>
          </a:xfrm>
          <a:prstGeom prst="rect">
            <a:avLst/>
          </a:prstGeom>
        </p:spPr>
        <p:txBody>
          <a:bodyPr/>
          <a:lstStyle>
            <a:lvl1pPr defTabSz="841247">
              <a:defRPr sz="4000"/>
            </a:lvl1pPr>
          </a:lstStyle>
          <a:p>
            <a:pPr/>
            <a:r>
              <a:t>Upoznavanje s kulturno-povijesnim znamenitostima Jordana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611" y="1784846"/>
            <a:ext cx="3600472" cy="48006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8435" y="3581808"/>
            <a:ext cx="4156473" cy="311735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8219" y="1841773"/>
            <a:ext cx="3515081" cy="468677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8623" r="0" b="22325"/>
          <a:stretch>
            <a:fillRect/>
          </a:stretch>
        </p:blipFill>
        <p:spPr>
          <a:xfrm>
            <a:off x="7722085" y="177431"/>
            <a:ext cx="4169314" cy="328264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Ostvareni ciljevi</a:t>
            </a: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Dogovor o zajedničkim aktivnostima.</a:t>
            </a:r>
            <a:endParaRPr sz="2400"/>
          </a:p>
          <a:p>
            <a:pPr lvl="1" marL="685800" indent="-228600">
              <a:spcBef>
                <a:spcPts val="500"/>
              </a:spcBef>
              <a:defRPr sz="2400"/>
            </a:pPr>
            <a:r>
              <a:t>Erasmus mobilnost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Gostujuće predavanje</a:t>
            </a:r>
          </a:p>
          <a:p>
            <a:pPr marL="195942" indent="-195942">
              <a:defRPr sz="2400"/>
            </a:pPr>
            <a:r>
              <a:t>R</a:t>
            </a:r>
            <a:r>
              <a:rPr sz="2800"/>
              <a:t>azmjena iskustva.</a:t>
            </a:r>
            <a:endParaRPr sz="2800"/>
          </a:p>
          <a:p>
            <a:pPr/>
            <a:r>
              <a:t>Promicanje vrijednosti i rezultata znanstveno-istraživačkih i nastavnih aktivnosti Filozofskog fakulteta u Splitu.</a:t>
            </a:r>
          </a:p>
          <a:p>
            <a:pPr/>
            <a:r>
              <a:t>Planiranje posjeta kolega i studenata.</a:t>
            </a:r>
          </a:p>
          <a:p>
            <a:pPr/>
            <a:r>
              <a:t>Upoznavanje sa poviješću i kulturom Jordana.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