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Izv.prof.dr.sc. Gordan Matas</a:t>
            </a:r>
          </a:p>
          <a:p>
            <a:r>
              <a:rPr lang="hr-HR" dirty="0"/>
              <a:t>Sveučilište Gdanjsk, Gdanjsk, Poljska</a:t>
            </a:r>
          </a:p>
          <a:p>
            <a:endParaRPr lang="hr-HR" dirty="0"/>
          </a:p>
          <a:p>
            <a:r>
              <a:rPr lang="hr-HR" dirty="0"/>
              <a:t>20.05.- 25.05.2024.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625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5900" dirty="0"/>
              <a:t>Domaćin:</a:t>
            </a:r>
          </a:p>
          <a:p>
            <a:r>
              <a:rPr lang="hr-HR" sz="5900" dirty="0"/>
              <a:t>Dr. Grzegorz Welizarowicz</a:t>
            </a:r>
          </a:p>
          <a:p>
            <a:r>
              <a:rPr lang="hr-HR" sz="5900" dirty="0"/>
              <a:t>Sveučilište Gdanjsk (amerikanistika),  Gdanjsk, Poljska</a:t>
            </a:r>
          </a:p>
          <a:p>
            <a:r>
              <a:rPr lang="hr-HR" sz="6000" dirty="0"/>
              <a:t>Ul. Wira Stwosza 51, Gdanjsk, Poljska</a:t>
            </a:r>
          </a:p>
          <a:p>
            <a:r>
              <a:rPr lang="hr-HR" sz="6000" dirty="0"/>
              <a:t>+58 523 30 50</a:t>
            </a:r>
            <a:endParaRPr lang="hr-HR" sz="5900" dirty="0"/>
          </a:p>
          <a:p>
            <a:endParaRPr lang="hr-HR" sz="5000" dirty="0"/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/>
              <a:t>Tijekom boravka na Sveučilištu u Gdanjsku radio sam na uspostavi programa BIP (Blended Intensive Program) u okviru kojega bi odabrani studenti diplomskog studija anglistike sudjelovali na edukaciji u okviru američkih studija koji bi se održavao na jednoj od sastavnica SEA-EU alijanse.</a:t>
            </a:r>
          </a:p>
          <a:p>
            <a:endParaRPr lang="hr-HR" dirty="0"/>
          </a:p>
          <a:p>
            <a:r>
              <a:rPr lang="hr-HR" dirty="0"/>
              <a:t>Pored toga, s članovima uprave fakulteta i sveučilišta obavio sam niz detaljnih razgovora i razmotrio mogućnosti suradnje na preddiplomskoj, diplomskoj i doktorskoj razini. Poseban interes pokazan je za uspostavu suradnje unutar Erasmus+ projekta BIP.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kupite avio karte. POSTOJI ČITAV NIZ AVIO PRIJEVOZNIKA KOJI SVAKODNEVNO LETE ZA poljsku. Hotelski </a:t>
            </a:r>
            <a:r>
              <a:rPr lang="hr-HR" sz="2400"/>
              <a:t>smještaj nije skup</a:t>
            </a:r>
            <a:r>
              <a:rPr lang="hr-HR" sz="2400" dirty="0"/>
              <a:t>, a s obzirom na velike udaljenosti i veličinu grada najbolje je naći smještaj u blizini kampusa.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170</TotalTime>
  <Words>177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kupite avio karte. POSTOJI ČITAV NIZ AVIO PRIJEVOZNIKA KOJI SVAKODNEVNO LETE ZA poljsku. Hotelski smještaj nije skup, a s obzirom na velike udaljenosti i veličinu grada najbolje je naći smještaj u blizini kampusa.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 Matas</cp:lastModifiedBy>
  <cp:revision>22</cp:revision>
  <cp:lastPrinted>2019-11-27T09:57:05Z</cp:lastPrinted>
  <dcterms:created xsi:type="dcterms:W3CDTF">2019-11-27T09:38:14Z</dcterms:created>
  <dcterms:modified xsi:type="dcterms:W3CDTF">2024-05-27T14:20:08Z</dcterms:modified>
</cp:coreProperties>
</file>